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F6AA75-F92A-D17E-F969-C1B263E5F5A9}" v="23" dt="2026-08-28T16:48:17.2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44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e7f7bb12c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e7f7bb12c9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afe905dcd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eafe905dcd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59093412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f59093412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59093412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59093412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1d78d17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e1d78d17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1d78d174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1d78d174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90934120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590934120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1d78d174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e1d78d174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e1d78d174b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e1d78d174b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590934120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f590934120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7f7bb12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7f7bb12c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590934120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590934120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9093412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590934120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590934120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f590934120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590934120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590934120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afe905dcd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eafe905dcd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afe905d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afe905dc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eafe905dc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eafe905dc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afe905dc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eafe905dc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7f7bb12c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7f7bb12c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7f7bb12c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e7f7bb12c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9093412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59093412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7f7bb12c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e7f7bb12c9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egister.allintovote.org/universityofcincinnati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vote.go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327650"/>
            <a:ext cx="8520600" cy="124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0000"/>
                </a:solidFill>
              </a:rPr>
              <a:t>Becoming Ballot-Ready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82050" y="2481750"/>
            <a:ext cx="8520600" cy="14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21" b="1">
                <a:solidFill>
                  <a:schemeClr val="dk1"/>
                </a:solidFill>
              </a:rPr>
              <a:t>UC Votes</a:t>
            </a:r>
            <a:endParaRPr sz="3821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Fall 2026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Voter Registration FAQs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12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12261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700">
                <a:solidFill>
                  <a:srgbClr val="000000"/>
                </a:solidFill>
              </a:rPr>
              <a:t>Q: Can I register to vote today if I am currently 17 years old? </a:t>
            </a:r>
            <a:endParaRPr sz="1700">
              <a:solidFill>
                <a:srgbClr val="000000"/>
              </a:solidFill>
            </a:endParaRPr>
          </a:p>
          <a:p>
            <a:pPr marL="914400" lvl="1" indent="-29257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00">
                <a:solidFill>
                  <a:srgbClr val="000000"/>
                </a:solidFill>
              </a:rPr>
              <a:t>A: You can register to vote today provided you will be 18 years old by Election Day </a:t>
            </a:r>
            <a:endParaRPr sz="1300">
              <a:solidFill>
                <a:srgbClr val="000000"/>
              </a:solidFill>
            </a:endParaRPr>
          </a:p>
          <a:p>
            <a:pPr marL="457200" lvl="0" indent="-312261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700">
                <a:solidFill>
                  <a:srgbClr val="000000"/>
                </a:solidFill>
              </a:rPr>
              <a:t>Q: Is there a deadline to turn in a voter registration card? </a:t>
            </a:r>
            <a:endParaRPr sz="1700">
              <a:solidFill>
                <a:srgbClr val="000000"/>
              </a:solidFill>
            </a:endParaRPr>
          </a:p>
          <a:p>
            <a:pPr marL="914400" lvl="1" indent="-29257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00">
                <a:solidFill>
                  <a:srgbClr val="000000"/>
                </a:solidFill>
              </a:rPr>
              <a:t>A: The voter registration deadline in Ohio is one month prior to Election Day </a:t>
            </a:r>
            <a:endParaRPr sz="1300">
              <a:solidFill>
                <a:srgbClr val="000000"/>
              </a:solidFill>
            </a:endParaRPr>
          </a:p>
          <a:p>
            <a:pPr marL="457200" lvl="0" indent="-312261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700">
                <a:solidFill>
                  <a:srgbClr val="000000"/>
                </a:solidFill>
              </a:rPr>
              <a:t>Q: Can an out-of-state student register to vote with an address that is being used for school purposes? </a:t>
            </a:r>
            <a:endParaRPr sz="1700">
              <a:solidFill>
                <a:srgbClr val="000000"/>
              </a:solidFill>
            </a:endParaRPr>
          </a:p>
          <a:p>
            <a:pPr marL="914400" lvl="1" indent="-29257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00">
                <a:solidFill>
                  <a:srgbClr val="000000"/>
                </a:solidFill>
              </a:rPr>
              <a:t>A: Yes. Students must choose between registering to vote with their home/ permanent address OR an address they are using for school purposes. </a:t>
            </a:r>
            <a:endParaRPr sz="1300">
              <a:solidFill>
                <a:srgbClr val="000000"/>
              </a:solidFill>
            </a:endParaRPr>
          </a:p>
          <a:p>
            <a:pPr marL="1371600" lvl="2" indent="-29257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■"/>
            </a:pPr>
            <a:r>
              <a:rPr lang="en" sz="1300">
                <a:solidFill>
                  <a:srgbClr val="000000"/>
                </a:solidFill>
              </a:rPr>
              <a:t>Registering to vote with a school address would replace any previous voting address. It is illegal to register or vote from more than one address. </a:t>
            </a:r>
            <a:endParaRPr sz="1300">
              <a:solidFill>
                <a:srgbClr val="000000"/>
              </a:solidFill>
            </a:endParaRPr>
          </a:p>
          <a:p>
            <a:pPr marL="1371600" lvl="2" indent="-29257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■"/>
            </a:pPr>
            <a:r>
              <a:rPr lang="en" sz="1300">
                <a:solidFill>
                  <a:srgbClr val="000000"/>
                </a:solidFill>
              </a:rPr>
              <a:t>If you register to vote with an address you are using for school purposes and if you move to a new residence next academic year, you will need to update your voter registration information next year </a:t>
            </a:r>
            <a:endParaRPr sz="1300">
              <a:solidFill>
                <a:srgbClr val="000000"/>
              </a:solidFill>
            </a:endParaRPr>
          </a:p>
          <a:p>
            <a:pPr marL="1371600" lvl="2" indent="-29257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 sz="1300">
                <a:solidFill>
                  <a:schemeClr val="dk1"/>
                </a:solidFill>
              </a:rPr>
              <a:t>More information on voting as a college student in Ohio can be found by scanning the bottom QR code to the bottom right </a:t>
            </a:r>
            <a:endParaRPr sz="1300">
              <a:solidFill>
                <a:srgbClr val="000000"/>
              </a:solidFill>
            </a:endParaRPr>
          </a:p>
          <a:p>
            <a:pPr marL="457200" lvl="0" indent="-312261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700">
                <a:solidFill>
                  <a:srgbClr val="000000"/>
                </a:solidFill>
              </a:rPr>
              <a:t>Q: What addresses should students use if they want to register to vote with a campus address? </a:t>
            </a:r>
            <a:endParaRPr sz="1700">
              <a:solidFill>
                <a:srgbClr val="000000"/>
              </a:solidFill>
            </a:endParaRPr>
          </a:p>
          <a:p>
            <a:pPr marL="914400" lvl="1" indent="-29257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00">
                <a:solidFill>
                  <a:srgbClr val="000000"/>
                </a:solidFill>
              </a:rPr>
              <a:t>A: Physical addresses of campus housing facilities can be found on the UC Votes website or by scanning the QR code to the top right </a:t>
            </a:r>
            <a:endParaRPr sz="1300">
              <a:solidFill>
                <a:srgbClr val="000000"/>
              </a:solidFill>
            </a:endParaRPr>
          </a:p>
        </p:txBody>
      </p:sp>
      <p:pic>
        <p:nvPicPr>
          <p:cNvPr id="131" name="Google Shape;131;p22" descr="QR code that takes you to a subpage of the Ohio Secretary of State's website on the topic of of voting as a college student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8525" y="2963300"/>
            <a:ext cx="1367200" cy="13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2"/>
          <p:cNvSpPr txBox="1"/>
          <p:nvPr/>
        </p:nvSpPr>
        <p:spPr>
          <a:xfrm>
            <a:off x="6362100" y="4245725"/>
            <a:ext cx="27063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Information on voting as a college student in Ohio from the Ohio Secretary of State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" name="Google Shape;91;p18">
            <a:extLst>
              <a:ext uri="{FF2B5EF4-FFF2-40B4-BE49-F238E27FC236}">
                <a16:creationId xmlns:a16="http://schemas.microsoft.com/office/drawing/2014/main" id="{FB1CD3CF-971F-24A6-7FD8-B91AF6883BEA}"/>
              </a:ext>
            </a:extLst>
          </p:cNvPr>
          <p:cNvSpPr txBox="1"/>
          <p:nvPr/>
        </p:nvSpPr>
        <p:spPr>
          <a:xfrm>
            <a:off x="6813013" y="1985075"/>
            <a:ext cx="19782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500">
                <a:solidFill>
                  <a:schemeClr val="dk1"/>
                </a:solidFill>
              </a:rPr>
              <a:t>UC Votes Website</a:t>
            </a:r>
            <a:endParaRPr lang="en-US">
              <a:solidFill>
                <a:schemeClr val="dk1"/>
              </a:solidFill>
            </a:endParaRPr>
          </a:p>
        </p:txBody>
      </p:sp>
      <p:pic>
        <p:nvPicPr>
          <p:cNvPr id="3" name="Picture 2" descr="A QR code taking you to the UC Votes website.">
            <a:extLst>
              <a:ext uri="{FF2B5EF4-FFF2-40B4-BE49-F238E27FC236}">
                <a16:creationId xmlns:a16="http://schemas.microsoft.com/office/drawing/2014/main" id="{80DEDA3F-F15F-61C1-F9E1-AF3B59D58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144" y="626452"/>
            <a:ext cx="1458058" cy="14360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>
            <a:spLocks noGrp="1"/>
          </p:cNvSpPr>
          <p:nvPr>
            <p:ph type="title"/>
          </p:nvPr>
        </p:nvSpPr>
        <p:spPr>
          <a:xfrm>
            <a:off x="311700" y="1726975"/>
            <a:ext cx="8520600" cy="14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820" b="1">
                <a:solidFill>
                  <a:srgbClr val="FF0000"/>
                </a:solidFill>
              </a:rPr>
              <a:t>3. Choose Voting </a:t>
            </a:r>
            <a:endParaRPr sz="482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820" b="1">
                <a:solidFill>
                  <a:srgbClr val="FF0000"/>
                </a:solidFill>
              </a:rPr>
              <a:t>Method &amp; Voter ID</a:t>
            </a:r>
            <a:endParaRPr sz="482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Early Voting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3" name="Google Shape;143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24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There are 3 ways to vote in Ohio:</a:t>
            </a:r>
            <a:endParaRPr>
              <a:solidFill>
                <a:srgbClr val="000000"/>
              </a:solidFill>
            </a:endParaRPr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>
                <a:solidFill>
                  <a:srgbClr val="000000"/>
                </a:solidFill>
              </a:rPr>
              <a:t>1: Voting early in-person</a:t>
            </a:r>
            <a:endParaRPr>
              <a:solidFill>
                <a:srgbClr val="000000"/>
              </a:solidFill>
            </a:endParaRPr>
          </a:p>
          <a:p>
            <a:pPr marL="914400" lvl="1" indent="-30146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50">
                <a:solidFill>
                  <a:srgbClr val="000000"/>
                </a:solidFill>
              </a:rPr>
              <a:t>Could be useful for students who don’t plan on having time to vote in-person on Election Day</a:t>
            </a:r>
            <a:endParaRPr sz="1350">
              <a:solidFill>
                <a:srgbClr val="000000"/>
              </a:solidFill>
            </a:endParaRPr>
          </a:p>
          <a:p>
            <a:pPr marL="914400" lvl="1" indent="-30146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50">
                <a:solidFill>
                  <a:srgbClr val="000000"/>
                </a:solidFill>
              </a:rPr>
              <a:t>In Ohio, early voting takes place at county Board of Elections starting one month before Election Day (October 6, 2026)</a:t>
            </a:r>
            <a:endParaRPr sz="1350">
              <a:solidFill>
                <a:srgbClr val="000000"/>
              </a:solidFill>
            </a:endParaRPr>
          </a:p>
          <a:p>
            <a:pPr marL="914400" lvl="1" indent="-30146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50">
                <a:solidFill>
                  <a:srgbClr val="000000"/>
                </a:solidFill>
              </a:rPr>
              <a:t>You must provide a valid form of ID to vote early in-person (Ohio identification, military ID, or passport)</a:t>
            </a:r>
            <a:endParaRPr sz="1350">
              <a:solidFill>
                <a:srgbClr val="000000"/>
              </a:solidFill>
            </a:endParaRPr>
          </a:p>
          <a:p>
            <a:pPr marL="914400" lvl="1" indent="-30146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50">
                <a:solidFill>
                  <a:srgbClr val="000000"/>
                </a:solidFill>
              </a:rPr>
              <a:t>The early voting schedule can be found on the Ohio Secretary of State’s website</a:t>
            </a:r>
            <a:endParaRPr sz="1350">
              <a:solidFill>
                <a:srgbClr val="000000"/>
              </a:solidFill>
            </a:endParaRPr>
          </a:p>
          <a:p>
            <a:pPr marL="914400" lvl="1" indent="-30146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50">
                <a:solidFill>
                  <a:schemeClr val="dk1"/>
                </a:solidFill>
              </a:rPr>
              <a:t>The Greater Cincinnati Voter Collaborative partners with RideShare2Vote to provide free rides to polling locations during the early voting period and on Election Day</a:t>
            </a:r>
            <a:endParaRPr sz="1350">
              <a:solidFill>
                <a:srgbClr val="000000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44" name="Google Shape;144;p24" descr="An image of the Hamilton County Board of Elections.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0800" y="526773"/>
            <a:ext cx="2383250" cy="173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4"/>
          <p:cNvSpPr txBox="1"/>
          <p:nvPr/>
        </p:nvSpPr>
        <p:spPr>
          <a:xfrm>
            <a:off x="6053313" y="2363000"/>
            <a:ext cx="19782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Hamilton County Board of Elections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146" name="Google Shape;146;p24" descr="QR code that takes you to Ohio's early voting schedule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4313" y="3280950"/>
            <a:ext cx="1136225" cy="113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 txBox="1"/>
          <p:nvPr/>
        </p:nvSpPr>
        <p:spPr>
          <a:xfrm>
            <a:off x="6053325" y="4421975"/>
            <a:ext cx="19782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Ohio’s Early Voting Schedule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Voting by Mail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53" name="Google Shape;153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24400" cy="36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>
                <a:solidFill>
                  <a:srgbClr val="000000"/>
                </a:solidFill>
              </a:rPr>
              <a:t>2: Voting by mail</a:t>
            </a:r>
            <a:endParaRPr>
              <a:solidFill>
                <a:srgbClr val="000000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Could be useful for students who don’t have access to a valid state of Ohio ID or a passport because it only requires you to document the last 4 digits of your social security number</a:t>
            </a:r>
            <a:endParaRPr>
              <a:solidFill>
                <a:srgbClr val="000000"/>
              </a:solidFill>
            </a:endParaRPr>
          </a:p>
          <a:p>
            <a:pPr marL="914400" lvl="1" indent="-30099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50">
                <a:solidFill>
                  <a:srgbClr val="000000"/>
                </a:solidFill>
              </a:rPr>
              <a:t>Students who wish to vote by mail must first complete an absentee ballot application (top QR code to the right)</a:t>
            </a:r>
            <a:endParaRPr sz="1350">
              <a:solidFill>
                <a:srgbClr val="000000"/>
              </a:solidFill>
            </a:endParaRPr>
          </a:p>
          <a:p>
            <a:pPr marL="1371600" lvl="2" indent="-30099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■"/>
            </a:pPr>
            <a:r>
              <a:rPr lang="en" sz="1350">
                <a:solidFill>
                  <a:schemeClr val="dk1"/>
                </a:solidFill>
              </a:rPr>
              <a:t>Copies can also be found in the UC Votes space in the undergraduate student government office in Steger 655</a:t>
            </a:r>
            <a:endParaRPr sz="1350">
              <a:solidFill>
                <a:srgbClr val="000000"/>
              </a:solidFill>
            </a:endParaRPr>
          </a:p>
          <a:p>
            <a:pPr marL="1371600" lvl="2" indent="-30099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■"/>
            </a:pPr>
            <a:r>
              <a:rPr lang="en" sz="1350">
                <a:solidFill>
                  <a:srgbClr val="000000"/>
                </a:solidFill>
              </a:rPr>
              <a:t>This form can be returned by mail or dropped off in-person at your county Board of Elections office</a:t>
            </a:r>
            <a:endParaRPr sz="1350">
              <a:solidFill>
                <a:srgbClr val="000000"/>
              </a:solidFill>
            </a:endParaRPr>
          </a:p>
          <a:p>
            <a:pPr marL="1371600" lvl="2" indent="-30099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■"/>
            </a:pPr>
            <a:r>
              <a:rPr lang="en" sz="1350">
                <a:solidFill>
                  <a:srgbClr val="000000"/>
                </a:solidFill>
              </a:rPr>
              <a:t>The form can also be left with UC Votes at the UC Votes space in the undergraduate student government office in Steger 655</a:t>
            </a:r>
            <a:endParaRPr sz="1350">
              <a:solidFill>
                <a:srgbClr val="000000"/>
              </a:solidFill>
            </a:endParaRPr>
          </a:p>
          <a:p>
            <a:pPr lvl="1" indent="-304165">
              <a:buClr>
                <a:srgbClr val="000000"/>
              </a:buClr>
              <a:buSzPct val="100000"/>
            </a:pPr>
            <a:r>
              <a:rPr lang="en">
                <a:solidFill>
                  <a:srgbClr val="000000"/>
                </a:solidFill>
              </a:rPr>
              <a:t>If you live on campus, refer to the UC Votes page to identify the </a:t>
            </a:r>
            <a:r>
              <a:rPr lang="en" b="1">
                <a:solidFill>
                  <a:srgbClr val="000000"/>
                </a:solidFill>
              </a:rPr>
              <a:t>mailing address </a:t>
            </a:r>
            <a:r>
              <a:rPr lang="en">
                <a:solidFill>
                  <a:srgbClr val="000000"/>
                </a:solidFill>
              </a:rPr>
              <a:t>for your absentee ballot application (bottom QR code to the right)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54" name="Google Shape;154;p25" descr="QR code that takes you to Ohio's absentee ballot application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4188" y="572125"/>
            <a:ext cx="1443000" cy="14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5"/>
          <p:cNvSpPr txBox="1"/>
          <p:nvPr/>
        </p:nvSpPr>
        <p:spPr>
          <a:xfrm>
            <a:off x="6829300" y="1911900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Absentee ballot application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" name="Google Shape;91;p18">
            <a:extLst>
              <a:ext uri="{FF2B5EF4-FFF2-40B4-BE49-F238E27FC236}">
                <a16:creationId xmlns:a16="http://schemas.microsoft.com/office/drawing/2014/main" id="{489341C1-5311-20AA-1DBE-F00A3E2B699E}"/>
              </a:ext>
            </a:extLst>
          </p:cNvPr>
          <p:cNvSpPr txBox="1"/>
          <p:nvPr/>
        </p:nvSpPr>
        <p:spPr>
          <a:xfrm>
            <a:off x="6582826" y="4080575"/>
            <a:ext cx="19782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500">
                <a:solidFill>
                  <a:schemeClr val="dk1"/>
                </a:solidFill>
              </a:rPr>
              <a:t>UC Votes Website</a:t>
            </a:r>
            <a:endParaRPr lang="en-US">
              <a:solidFill>
                <a:schemeClr val="dk1"/>
              </a:solidFill>
            </a:endParaRPr>
          </a:p>
        </p:txBody>
      </p:sp>
      <p:pic>
        <p:nvPicPr>
          <p:cNvPr id="3" name="Picture 2" descr="A qr code that takes you to the UC Votes website. ">
            <a:extLst>
              <a:ext uri="{FF2B5EF4-FFF2-40B4-BE49-F238E27FC236}">
                <a16:creationId xmlns:a16="http://schemas.microsoft.com/office/drawing/2014/main" id="{18C28290-9352-6D57-0BC7-1D1286F85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956" y="2721952"/>
            <a:ext cx="1458058" cy="143607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Voting by Mail (2)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63" name="Google Shape;163;p26"/>
          <p:cNvSpPr txBox="1">
            <a:spLocks noGrp="1"/>
          </p:cNvSpPr>
          <p:nvPr>
            <p:ph type="body" idx="1"/>
          </p:nvPr>
        </p:nvSpPr>
        <p:spPr>
          <a:xfrm>
            <a:off x="311700" y="1211125"/>
            <a:ext cx="5220600" cy="33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2: Voting by mail</a:t>
            </a:r>
            <a:endParaRPr>
              <a:solidFill>
                <a:srgbClr val="000000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Absentee ballots can be tracked via county board of elections’ ballot tracker tools; scan the QR code to the right to begin tracking your absentee ballot </a:t>
            </a:r>
            <a:endParaRPr>
              <a:solidFill>
                <a:srgbClr val="000000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Once you receive your absentee ballot in the mail, you may wish to fill it out as soon as possible </a:t>
            </a:r>
            <a:r>
              <a:rPr lang="en" b="1">
                <a:solidFill>
                  <a:srgbClr val="000000"/>
                </a:solidFill>
              </a:rPr>
              <a:t>to ensure that it arrives via USPS by 7:30PM on Election Day</a:t>
            </a:r>
            <a:endParaRPr b="1">
              <a:solidFill>
                <a:srgbClr val="000000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Carefully follow the instructions on their ballot as you will be required to provide signatures and the last four digits of your social security number </a:t>
            </a:r>
            <a:endParaRPr>
              <a:solidFill>
                <a:srgbClr val="000000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To turn in your voted absentee ballot, you will either mail it via USPS to your Board of Elections or you can drop it off in-person at your Board of Elections by 7:30PM on Election Day</a:t>
            </a:r>
            <a:endParaRPr>
              <a:solidFill>
                <a:srgbClr val="000000"/>
              </a:solidFill>
            </a:endParaRPr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>
                <a:solidFill>
                  <a:schemeClr val="dk1"/>
                </a:solidFill>
              </a:rPr>
              <a:t>If you turn in your voted ballot via USPS, you will need put the correct number of stamps on your absentee ballot envelope (one stamp per page of ballot) </a:t>
            </a:r>
            <a:endParaRPr>
              <a:solidFill>
                <a:schemeClr val="dk1"/>
              </a:solidFill>
            </a:endParaRPr>
          </a:p>
          <a:p>
            <a:pPr marL="1371600" lvl="2" indent="-30416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>
                <a:solidFill>
                  <a:schemeClr val="dk1"/>
                </a:solidFill>
              </a:rPr>
              <a:t>Stamps can be purchased at the Corryville Post Office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64" name="Google Shape;164;p26" descr="QR code that takes you to a website containing all of Ohio's absentee ballot tracker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8313" y="1429100"/>
            <a:ext cx="1925875" cy="192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6322375" y="3212925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Absentee ballot tracker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Voting by Mail (3)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71" name="Google Shape;171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83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>
                <a:solidFill>
                  <a:schemeClr val="dk1"/>
                </a:solidFill>
              </a:rPr>
              <a:t>2: Voting by mail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When filling out the application, use blue or black ink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Voters can’t request an absentee ballot for a primary election and the general election using the same form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Voters are encouraged to provide contact information in case something is wrong with the form 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Required aspects are highlighted in yellow; follow the numbers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#3: Did your write down your COUNTY or USA? 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#6: Did you provide a form of identification? 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#7: Did you check the November General Election box? 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#9: Voters are encouraged to serve as a poll worker; poll workers earn about $200 for working election day but can only work in the county in which they are registered to vote (this box is optional) </a:t>
            </a:r>
            <a:endParaRPr>
              <a:solidFill>
                <a:srgbClr val="000000"/>
              </a:solidFill>
            </a:endParaRPr>
          </a:p>
          <a:p>
            <a:pPr marL="914400" lvl="1" indent="-295037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 sz="1350">
                <a:solidFill>
                  <a:schemeClr val="dk1"/>
                </a:solidFill>
              </a:rPr>
              <a:t>Reminder: Needs to be mailed to or dropped off at your county’s Board of Elections</a:t>
            </a:r>
            <a:endParaRPr sz="1350">
              <a:solidFill>
                <a:srgbClr val="000000"/>
              </a:solidFill>
            </a:endParaRPr>
          </a:p>
        </p:txBody>
      </p:sp>
      <p:pic>
        <p:nvPicPr>
          <p:cNvPr id="172" name="Google Shape;172;p27" descr="An image of Ohio's absentee ballot application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4250" y="1449900"/>
            <a:ext cx="2631674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7" descr="QR code that takes you to Ohio's absentee ballot application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8062" y="320047"/>
            <a:ext cx="964050" cy="96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7"/>
          <p:cNvSpPr txBox="1"/>
          <p:nvPr/>
        </p:nvSpPr>
        <p:spPr>
          <a:xfrm>
            <a:off x="7308175" y="477575"/>
            <a:ext cx="11313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Absentee ballot application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Voting On Election Day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80" name="Google Shape;180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196100" cy="36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3: Voting In-person on Election Day</a:t>
            </a:r>
            <a:endParaRPr>
              <a:solidFill>
                <a:srgbClr val="000000"/>
              </a:solidFill>
            </a:endParaRPr>
          </a:p>
          <a:p>
            <a:pPr marL="914400" lvl="1" indent="-29527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Char char="○"/>
            </a:pPr>
            <a:r>
              <a:rPr lang="en" sz="1050">
                <a:solidFill>
                  <a:srgbClr val="000000"/>
                </a:solidFill>
              </a:rPr>
              <a:t>Polls in Ohio are open from 6:30AM-7:30PM on Election Day</a:t>
            </a:r>
            <a:endParaRPr sz="1050">
              <a:solidFill>
                <a:srgbClr val="000000"/>
              </a:solidFill>
            </a:endParaRPr>
          </a:p>
          <a:p>
            <a:pPr marL="914400" lvl="1" indent="-29527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Char char="○"/>
            </a:pPr>
            <a:r>
              <a:rPr lang="en" sz="1050">
                <a:solidFill>
                  <a:srgbClr val="000000"/>
                </a:solidFill>
              </a:rPr>
              <a:t>Before you go to your polling location to vote on Election Day, confirm both your voter registration and your polling location</a:t>
            </a:r>
            <a:endParaRPr sz="1050">
              <a:solidFill>
                <a:srgbClr val="000000"/>
              </a:solidFill>
            </a:endParaRPr>
          </a:p>
          <a:p>
            <a:pPr marL="914400" lvl="1" indent="-29527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Char char="○"/>
            </a:pPr>
            <a:r>
              <a:rPr lang="en" sz="1050">
                <a:solidFill>
                  <a:srgbClr val="000000"/>
                </a:solidFill>
              </a:rPr>
              <a:t>You must provide a valid form of voter ID to vote in-person on Election Day</a:t>
            </a:r>
            <a:endParaRPr sz="1050">
              <a:solidFill>
                <a:srgbClr val="000000"/>
              </a:solidFill>
            </a:endParaRPr>
          </a:p>
          <a:p>
            <a:pPr marL="914400" lvl="1" indent="-29527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Char char="○"/>
            </a:pPr>
            <a:r>
              <a:rPr lang="en" sz="1050">
                <a:solidFill>
                  <a:srgbClr val="000000"/>
                </a:solidFill>
              </a:rPr>
              <a:t>The Greater Cincinnati Voter Collaborative partners with RideShare2Vote to provide free rides to polling locations during the early voting period and on Election Day</a:t>
            </a:r>
            <a:endParaRPr sz="1050">
              <a:solidFill>
                <a:srgbClr val="000000"/>
              </a:solidFill>
            </a:endParaRPr>
          </a:p>
          <a:p>
            <a:pPr marL="914400" lvl="1" indent="-29527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Char char="○"/>
            </a:pPr>
            <a:r>
              <a:rPr lang="en" sz="1050">
                <a:solidFill>
                  <a:srgbClr val="000000"/>
                </a:solidFill>
              </a:rPr>
              <a:t>You may have to wait in line to vote</a:t>
            </a:r>
            <a:endParaRPr sz="1050">
              <a:solidFill>
                <a:srgbClr val="000000"/>
              </a:solidFill>
            </a:endParaRPr>
          </a:p>
          <a:p>
            <a:pPr marL="1371600" lvl="2" indent="-28892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Char char="■"/>
            </a:pPr>
            <a:r>
              <a:rPr lang="en" sz="950">
                <a:solidFill>
                  <a:srgbClr val="000000"/>
                </a:solidFill>
              </a:rPr>
              <a:t>If you are in line at 7:30 PM (in Ohio), do NOT leave the line; you have the right to stay in the line as long as needed to vote</a:t>
            </a:r>
            <a:endParaRPr sz="950">
              <a:solidFill>
                <a:srgbClr val="000000"/>
              </a:solidFill>
            </a:endParaRPr>
          </a:p>
          <a:p>
            <a:pPr marL="1371600" lvl="2" indent="-28892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Char char="■"/>
            </a:pPr>
            <a:r>
              <a:rPr lang="en" sz="950">
                <a:solidFill>
                  <a:schemeClr val="dk1"/>
                </a:solidFill>
              </a:rPr>
              <a:t>Bring anything you might need while you wait in line (water, snacks, etc.)</a:t>
            </a:r>
            <a:endParaRPr sz="950">
              <a:solidFill>
                <a:schemeClr val="dk1"/>
              </a:solidFill>
            </a:endParaRPr>
          </a:p>
          <a:p>
            <a:pPr marL="914400" lvl="1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Char char="○"/>
            </a:pPr>
            <a:r>
              <a:rPr lang="en" sz="1050">
                <a:solidFill>
                  <a:schemeClr val="dk1"/>
                </a:solidFill>
              </a:rPr>
              <a:t>If your voter eligibility is questioned at the polls, you can still vote using a provisional ballot</a:t>
            </a:r>
            <a:endParaRPr sz="1050">
              <a:solidFill>
                <a:schemeClr val="dk1"/>
              </a:solidFill>
            </a:endParaRPr>
          </a:p>
          <a:p>
            <a:pPr marL="1371600" lvl="2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Char char="■"/>
            </a:pPr>
            <a:r>
              <a:rPr lang="en" sz="1050">
                <a:solidFill>
                  <a:schemeClr val="dk1"/>
                </a:solidFill>
              </a:rPr>
              <a:t>Provisional ballots look the same as regular ballots, but are set aside until election officials confirm voter eligibility and that the ballot was cast in the correct precinct</a:t>
            </a:r>
            <a:endParaRPr sz="1050">
              <a:solidFill>
                <a:schemeClr val="dk1"/>
              </a:solidFill>
            </a:endParaRPr>
          </a:p>
          <a:p>
            <a:pPr marL="1371600" lvl="2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Char char="■"/>
            </a:pPr>
            <a:r>
              <a:rPr lang="en" sz="1050">
                <a:solidFill>
                  <a:schemeClr val="dk1"/>
                </a:solidFill>
              </a:rPr>
              <a:t>You may have to request the provisional ballot from the poll worker</a:t>
            </a:r>
            <a:endParaRPr sz="1050">
              <a:solidFill>
                <a:schemeClr val="dk1"/>
              </a:solidFill>
            </a:endParaRPr>
          </a:p>
          <a:p>
            <a:pPr marL="1371600" lvl="2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Char char="■"/>
            </a:pPr>
            <a:r>
              <a:rPr lang="en" sz="1050">
                <a:solidFill>
                  <a:schemeClr val="dk1"/>
                </a:solidFill>
              </a:rPr>
              <a:t>For your provisional ballot to count, you must appear in-person at your Board of Elections within 4 days of Election Day to provide proof of identity</a:t>
            </a:r>
            <a:endParaRPr sz="1050">
              <a:solidFill>
                <a:schemeClr val="dk1"/>
              </a:solidFill>
            </a:endParaRPr>
          </a:p>
          <a:p>
            <a:pPr marL="1371600" lvl="2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Char char="■"/>
            </a:pPr>
            <a:r>
              <a:rPr lang="en" sz="1050">
                <a:solidFill>
                  <a:schemeClr val="dk1"/>
                </a:solidFill>
              </a:rPr>
              <a:t>Learn more about provisional voting via the Ohio Secretary of State's website</a:t>
            </a:r>
            <a:endParaRPr sz="1050">
              <a:solidFill>
                <a:schemeClr val="dk1"/>
              </a:solidFill>
            </a:endParaRPr>
          </a:p>
          <a:p>
            <a:pPr marL="914400" lvl="1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Char char="○"/>
            </a:pPr>
            <a:r>
              <a:rPr lang="en" sz="1050">
                <a:solidFill>
                  <a:schemeClr val="dk1"/>
                </a:solidFill>
              </a:rPr>
              <a:t>If you experience issues while voting, or if you need voting information, consider calling the Election Protection Hotline at 1-866-OUR-VOTE (English), 1-888-Ve-Y-Vota (Spanish), 1-844-YALLA-US (Arabic), 1-888-API-VOTE (Asian &amp; Pacific Islander languages). </a:t>
            </a:r>
            <a:endParaRPr sz="1050">
              <a:solidFill>
                <a:schemeClr val="dk1"/>
              </a:solidFill>
            </a:endParaRPr>
          </a:p>
        </p:txBody>
      </p:sp>
      <p:pic>
        <p:nvPicPr>
          <p:cNvPr id="181" name="Google Shape;181;p28" descr="QR code that takes you to a subpage on the Ohio Secretary of State's website on the topic of provisional voting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5825" y="1815525"/>
            <a:ext cx="1242550" cy="1242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8"/>
          <p:cNvSpPr txBox="1"/>
          <p:nvPr/>
        </p:nvSpPr>
        <p:spPr>
          <a:xfrm>
            <a:off x="7691450" y="3058075"/>
            <a:ext cx="11313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More info on provisional voting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Voter Identification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88" name="Google Shape;188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504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You will need to bring a voter identification if you vote early in-person at your Board of Elections OR if you vote in-person on Election Day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The following are the only acceptable forms of voter ID in Ohio: </a:t>
            </a:r>
            <a:endParaRPr>
              <a:solidFill>
                <a:srgbClr val="000000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Unexpired Ohio driver's license: commercial, motorcycle, probationary, interim, temporary, or restricted</a:t>
            </a:r>
            <a:endParaRPr sz="12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Unexpired Ohio issued ID card-- will be issued by the state for free**</a:t>
            </a:r>
            <a:endParaRPr sz="12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US military ID card</a:t>
            </a:r>
            <a:endParaRPr sz="12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Ohio issued National Guard ID card</a:t>
            </a:r>
            <a:endParaRPr sz="12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US issued Department of Veterans Affairs ID card</a:t>
            </a:r>
            <a:endParaRPr sz="12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Unexpired US passport or passport card</a:t>
            </a:r>
            <a:r>
              <a:rPr lang="en" sz="1100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89" name="Google Shape;189;p29" descr="An image of an Ohio driver's license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3250" y="661775"/>
            <a:ext cx="2501524" cy="168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 descr="An image of a U.S. passport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6046" y="2514375"/>
            <a:ext cx="1556475" cy="233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Voter Identification (2)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96" name="Google Shape;196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504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The address on the voter identification does not need to match the voter’s registration address; it just needs to be a valid form of identification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If you need an identification: the Ohio BMV will issue free state identifications to anyone 17 years of age or older</a:t>
            </a:r>
            <a:endParaRPr>
              <a:solidFill>
                <a:srgbClr val="000000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rgbClr val="000000"/>
                </a:solidFill>
              </a:rPr>
              <a:t>Out of state students who are registered to vote in Ohio who get a free Ohio ID will have their home state license revoked </a:t>
            </a:r>
            <a:endParaRPr>
              <a:solidFill>
                <a:srgbClr val="000000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rgbClr val="000000"/>
                </a:solidFill>
              </a:rPr>
              <a:t>Keep in mind: Out of state students who register to vote in Ohio can vote by mail with the last four digits of their social security number or in-person with a passport</a:t>
            </a:r>
            <a:endParaRPr>
              <a:solidFill>
                <a:srgbClr val="000000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rgbClr val="000000"/>
                </a:solidFill>
              </a:rPr>
              <a:t>VoteRiders, a nonpartisan nonprofit, will help anyone get a free voter identification 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97" name="Google Shape;197;p30" descr="QR code that takes you to VoteRider's website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7250" y="1484125"/>
            <a:ext cx="2081950" cy="208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 txBox="1"/>
          <p:nvPr/>
        </p:nvSpPr>
        <p:spPr>
          <a:xfrm>
            <a:off x="6766725" y="3392350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VoteRiders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>
            <a:spLocks noGrp="1"/>
          </p:cNvSpPr>
          <p:nvPr>
            <p:ph type="title"/>
          </p:nvPr>
        </p:nvSpPr>
        <p:spPr>
          <a:xfrm>
            <a:off x="311700" y="1815800"/>
            <a:ext cx="8520600" cy="13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820" b="1">
                <a:solidFill>
                  <a:srgbClr val="FF0000"/>
                </a:solidFill>
              </a:rPr>
              <a:t>4. Voter Education</a:t>
            </a:r>
            <a:endParaRPr sz="482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Objectives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799925" y="1532575"/>
            <a:ext cx="8032500" cy="30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By the end of today’s training, you should be able to: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Check your voter registration status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Register to vote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Choose a voting method and voter ID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Educate yourself on the candidates and issues on your ballot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Vote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UC Votes Website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09" name="Google Shape;209;p32"/>
          <p:cNvSpPr txBox="1">
            <a:spLocks noGrp="1"/>
          </p:cNvSpPr>
          <p:nvPr>
            <p:ph type="body" idx="1"/>
          </p:nvPr>
        </p:nvSpPr>
        <p:spPr>
          <a:xfrm>
            <a:off x="311700" y="1519325"/>
            <a:ext cx="8520600" cy="30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Check out our UC Votes website</a:t>
            </a:r>
            <a:endParaRPr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Key election dates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UC Votes events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UC Votes presentation request form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Steps to becoming ballot-ready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And more!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2" name="Google Shape;212;p32" descr="A poster that says UC Votes at the top. Below that is an image of the UC Bearcat holding an American flag. To the right of that is a QR code which takes you to the UC Votes website. At the bottom left is UC Student Affairs' logo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9751" y="615152"/>
            <a:ext cx="3153880" cy="4205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Nonpartisan Voter Guides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18" name="Google Shape;218;p33"/>
          <p:cNvSpPr txBox="1">
            <a:spLocks noGrp="1"/>
          </p:cNvSpPr>
          <p:nvPr>
            <p:ph type="body" idx="1"/>
          </p:nvPr>
        </p:nvSpPr>
        <p:spPr>
          <a:xfrm>
            <a:off x="311700" y="1393350"/>
            <a:ext cx="4750200" cy="33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The League of Women Voters of Cincinnati Area offers a comprehensive nonpartisan voter guide for Hamilton County for federal elections</a:t>
            </a:r>
            <a:endParaRPr sz="1400">
              <a:solidFill>
                <a:srgbClr val="000000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AutoNum type="alphaLcPeriod"/>
            </a:pPr>
            <a:r>
              <a:rPr lang="en" sz="1200">
                <a:solidFill>
                  <a:srgbClr val="000000"/>
                </a:solidFill>
              </a:rPr>
              <a:t>You can use this to learn more about the candidates and issues on the ballot</a:t>
            </a:r>
            <a:endParaRPr sz="1200">
              <a:solidFill>
                <a:srgbClr val="000000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AutoNum type="alphaLcPeriod"/>
            </a:pPr>
            <a:r>
              <a:rPr lang="en" sz="1200">
                <a:solidFill>
                  <a:srgbClr val="000000"/>
                </a:solidFill>
              </a:rPr>
              <a:t>This voter guide is usually published at the beginning of October. </a:t>
            </a:r>
            <a:endParaRPr sz="1200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WVXU offers a regional voter guide every election cycle, including information about statewide races and county-specific races. </a:t>
            </a:r>
            <a:endParaRPr sz="1400">
              <a:solidFill>
                <a:srgbClr val="00000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Guides.vote offers nonpartisan voter guides for races across the country. </a:t>
            </a: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100">
              <a:solidFill>
                <a:srgbClr val="000000"/>
              </a:solidFill>
            </a:endParaRPr>
          </a:p>
        </p:txBody>
      </p:sp>
      <p:pic>
        <p:nvPicPr>
          <p:cNvPr id="219" name="Google Shape;219;p33" descr="QR code that takes you to the League of Women Voters of Cincinnati Area's website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8525" y="488275"/>
            <a:ext cx="1401625" cy="14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3"/>
          <p:cNvSpPr txBox="1"/>
          <p:nvPr/>
        </p:nvSpPr>
        <p:spPr>
          <a:xfrm>
            <a:off x="5467838" y="1843375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League of Women Voters of Cincinnati Area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221" name="Google Shape;221;p33" descr="QR code that takes you to WVXU's website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550" y="1889900"/>
            <a:ext cx="1443000" cy="14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3"/>
          <p:cNvSpPr txBox="1"/>
          <p:nvPr/>
        </p:nvSpPr>
        <p:spPr>
          <a:xfrm>
            <a:off x="7200538" y="3332900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WVXU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223" name="Google Shape;223;p33" descr="QR code that takes you to Guides.vote's website. 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8525" y="3026775"/>
            <a:ext cx="1401625" cy="14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3"/>
          <p:cNvSpPr txBox="1"/>
          <p:nvPr/>
        </p:nvSpPr>
        <p:spPr>
          <a:xfrm>
            <a:off x="5467825" y="4367250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Guides.vote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Sample Ballots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30" name="Google Shape;230;p34"/>
          <p:cNvSpPr txBox="1">
            <a:spLocks noGrp="1"/>
          </p:cNvSpPr>
          <p:nvPr>
            <p:ph type="body" idx="1"/>
          </p:nvPr>
        </p:nvSpPr>
        <p:spPr>
          <a:xfrm>
            <a:off x="311700" y="1334050"/>
            <a:ext cx="5135700" cy="32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VOTE411.org has a great sample ballot tool, which will populate almost everything on anyone’s ballot 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Hamilton County residents can view their sample ballots via the Hamilton County Board of Elections’ website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You can use both tools starting about 45-30 days before Election Day</a:t>
            </a:r>
            <a:endParaRPr/>
          </a:p>
        </p:txBody>
      </p:sp>
      <p:pic>
        <p:nvPicPr>
          <p:cNvPr id="231" name="Google Shape;231;p34" descr="QR code that takes you to Vote411.org.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7700" y="602675"/>
            <a:ext cx="1529450" cy="152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4"/>
          <p:cNvSpPr txBox="1"/>
          <p:nvPr/>
        </p:nvSpPr>
        <p:spPr>
          <a:xfrm>
            <a:off x="6630913" y="2036075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Vote411.org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233" name="Google Shape;233;p34" descr="QR code that takes you to the Hamilton County Board of Elections' sample ballot tool.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7700" y="2755000"/>
            <a:ext cx="1529450" cy="152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4"/>
          <p:cNvSpPr txBox="1"/>
          <p:nvPr/>
        </p:nvSpPr>
        <p:spPr>
          <a:xfrm>
            <a:off x="6630913" y="4196950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Hamilton County Board of Elections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Conclusion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240" name="Google Shape;240;p35"/>
          <p:cNvSpPr txBox="1">
            <a:spLocks noGrp="1"/>
          </p:cNvSpPr>
          <p:nvPr>
            <p:ph type="body" idx="1"/>
          </p:nvPr>
        </p:nvSpPr>
        <p:spPr>
          <a:xfrm>
            <a:off x="799925" y="1378525"/>
            <a:ext cx="8032500" cy="319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Now that you checked your voter registration status, registered to vote, selected your voting method/ voter ID, and educated yourself on what will be on your ballot, you are ready to vote! 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Are you able to: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Check your voter registration status?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Register to vote?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Choose a voting method and voter ID?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Educate yourself on the candidates and issues on your ballot?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Vote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Questions?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247" name="Google Shape;247;p36" descr="An image of Keith Lanser, associate director of UC's center for community engagement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8475" y="1328425"/>
            <a:ext cx="2576351" cy="2576351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6"/>
          <p:cNvSpPr txBox="1">
            <a:spLocks noGrp="1"/>
          </p:cNvSpPr>
          <p:nvPr>
            <p:ph type="body" idx="1"/>
          </p:nvPr>
        </p:nvSpPr>
        <p:spPr>
          <a:xfrm>
            <a:off x="3954825" y="1263450"/>
            <a:ext cx="4877400" cy="33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Keith Lanser</a:t>
            </a:r>
            <a:endParaRPr sz="2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Associate Director</a:t>
            </a:r>
            <a:endParaRPr sz="2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Center for Community Engagement</a:t>
            </a:r>
            <a:endParaRPr sz="2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keith.lanser@uc.edu</a:t>
            </a:r>
            <a:endParaRPr sz="25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79000" y="1816675"/>
            <a:ext cx="8520600" cy="12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20" b="1">
                <a:solidFill>
                  <a:srgbClr val="FF0000"/>
                </a:solidFill>
              </a:rPr>
              <a:t>1. Check Your Registration Status</a:t>
            </a:r>
            <a:endParaRPr sz="482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Check Your Voter Registration Status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11700" y="1472775"/>
            <a:ext cx="54822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600">
                <a:solidFill>
                  <a:srgbClr val="000000"/>
                </a:solidFill>
              </a:rPr>
              <a:t>In most states (including Ohio), you can only vote on Election Day if you are registered to vote by October 5, 2026</a:t>
            </a:r>
            <a:endParaRPr sz="1600">
              <a:solidFill>
                <a:srgbClr val="000000"/>
              </a:solidFill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600">
                <a:solidFill>
                  <a:srgbClr val="000000"/>
                </a:solidFill>
              </a:rPr>
              <a:t>If you were previously registered to vote in Ohio and skipped the last general election, you may have been purged from the voter rolls </a:t>
            </a:r>
            <a:endParaRPr sz="1600">
              <a:solidFill>
                <a:srgbClr val="000000"/>
              </a:solidFill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600">
                <a:solidFill>
                  <a:srgbClr val="000000"/>
                </a:solidFill>
              </a:rPr>
              <a:t>If you are not sure if you are registered to vote, you should check your voter registration status</a:t>
            </a:r>
            <a:endParaRPr sz="1600">
              <a:solidFill>
                <a:srgbClr val="000000"/>
              </a:solidFill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600">
                <a:solidFill>
                  <a:srgbClr val="000000"/>
                </a:solidFill>
              </a:rPr>
              <a:t>All voters should verify their voter registration information annually to verify their status and polling locations </a:t>
            </a:r>
            <a:endParaRPr sz="1600">
              <a:solidFill>
                <a:srgbClr val="000000"/>
              </a:solidFill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600">
                <a:solidFill>
                  <a:srgbClr val="000000"/>
                </a:solidFill>
              </a:rPr>
              <a:t>Ohio voters can use the Ohio voter registration lookup tool to check voter registration statuses</a:t>
            </a:r>
            <a:endParaRPr sz="1600">
              <a:solidFill>
                <a:srgbClr val="000000"/>
              </a:solidFill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1600">
                <a:solidFill>
                  <a:srgbClr val="000000"/>
                </a:solidFill>
              </a:rPr>
              <a:t>Students from all states can use the ALL IN to Vote website or TurboVote to check voter registration statuses</a:t>
            </a:r>
            <a:endParaRPr sz="1200">
              <a:solidFill>
                <a:srgbClr val="000000"/>
              </a:solidFill>
            </a:endParaRPr>
          </a:p>
        </p:txBody>
      </p:sp>
      <p:pic>
        <p:nvPicPr>
          <p:cNvPr id="73" name="Google Shape;73;p16" descr="QR code that takes you to Ohio's voter registration lookup tool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8900" y="325325"/>
            <a:ext cx="1401625" cy="14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/>
        </p:nvSpPr>
        <p:spPr>
          <a:xfrm>
            <a:off x="7488200" y="1613050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Ohio voter registration lookup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75" name="Google Shape;75;p16" descr="QR code that takes you to ALL IN to Vote's registration lookup tool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9238" y="2012125"/>
            <a:ext cx="1401625" cy="14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5998550" y="3275700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ALL IN to Vote registration lookup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77" name="Google Shape;77;p16" descr="QR code that takes you to TurboVote's voter registration lookup tool. 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46225" y="3245475"/>
            <a:ext cx="1284975" cy="12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7567200" y="4408188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TurboVote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79000" y="2058450"/>
            <a:ext cx="8520600" cy="102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820" b="1">
                <a:solidFill>
                  <a:srgbClr val="FF0000"/>
                </a:solidFill>
              </a:rPr>
              <a:t>2. Register to Vote</a:t>
            </a:r>
            <a:endParaRPr sz="482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Voter Registration Process: Online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869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457200" lvl="0" indent="-33115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900">
                <a:solidFill>
                  <a:schemeClr val="dk1"/>
                </a:solidFill>
              </a:rPr>
              <a:t>Registering to vote online in Ohio:</a:t>
            </a:r>
            <a:endParaRPr sz="1900">
              <a:solidFill>
                <a:schemeClr val="dk1"/>
              </a:solidFill>
            </a:endParaRPr>
          </a:p>
          <a:p>
            <a:pPr marL="914400" lvl="1" indent="-3095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500">
                <a:solidFill>
                  <a:schemeClr val="dk1"/>
                </a:solidFill>
              </a:rPr>
              <a:t>Ohio voters can only register to vote online if they have a state of Ohio identification or driver’s license </a:t>
            </a:r>
            <a:endParaRPr sz="1500">
              <a:solidFill>
                <a:schemeClr val="dk1"/>
              </a:solidFill>
            </a:endParaRPr>
          </a:p>
          <a:p>
            <a:pPr marL="914400" lvl="1" indent="-3095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500">
                <a:solidFill>
                  <a:schemeClr val="dk1"/>
                </a:solidFill>
              </a:rPr>
              <a:t>Ohio voters can register to vote online directly through Ohio’s voter registration portal or through third party websites like </a:t>
            </a:r>
            <a:r>
              <a:rPr lang="en" sz="1500" u="sng">
                <a:solidFill>
                  <a:schemeClr val="hlink"/>
                </a:solidFill>
                <a:hlinkClick r:id="rId3"/>
              </a:rPr>
              <a:t>ALL IN to Vote</a:t>
            </a:r>
            <a:r>
              <a:rPr lang="en" sz="1500">
                <a:solidFill>
                  <a:schemeClr val="dk1"/>
                </a:solidFill>
              </a:rPr>
              <a:t> or </a:t>
            </a:r>
            <a:r>
              <a:rPr lang="en" sz="1500" u="sng">
                <a:solidFill>
                  <a:schemeClr val="hlink"/>
                </a:solidFill>
                <a:hlinkClick r:id="rId4"/>
              </a:rPr>
              <a:t>Vote.gov</a:t>
            </a:r>
            <a:endParaRPr sz="1500">
              <a:solidFill>
                <a:schemeClr val="dk1"/>
              </a:solidFill>
            </a:endParaRPr>
          </a:p>
          <a:p>
            <a:pPr marL="914400" lvl="1" indent="-30956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500">
                <a:solidFill>
                  <a:schemeClr val="dk1"/>
                </a:solidFill>
              </a:rPr>
              <a:t>Information you will need: </a:t>
            </a:r>
            <a:endParaRPr sz="1500">
              <a:solidFill>
                <a:schemeClr val="dk1"/>
              </a:solidFill>
            </a:endParaRPr>
          </a:p>
          <a:p>
            <a:pPr marL="1371600" lvl="2" indent="-303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 sz="1382">
                <a:solidFill>
                  <a:schemeClr val="dk1"/>
                </a:solidFill>
              </a:rPr>
              <a:t>Ohio driver’s license or state ID number</a:t>
            </a:r>
            <a:endParaRPr sz="1382">
              <a:solidFill>
                <a:schemeClr val="dk1"/>
              </a:solidFill>
            </a:endParaRPr>
          </a:p>
          <a:p>
            <a:pPr marL="1371600" lvl="2" indent="-303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 sz="1382">
                <a:solidFill>
                  <a:schemeClr val="dk1"/>
                </a:solidFill>
              </a:rPr>
              <a:t>Name</a:t>
            </a:r>
            <a:endParaRPr sz="1382">
              <a:solidFill>
                <a:schemeClr val="dk1"/>
              </a:solidFill>
            </a:endParaRPr>
          </a:p>
          <a:p>
            <a:pPr marL="1371600" lvl="2" indent="-303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 sz="1382">
                <a:solidFill>
                  <a:schemeClr val="dk1"/>
                </a:solidFill>
              </a:rPr>
              <a:t>Date of birth</a:t>
            </a:r>
            <a:endParaRPr sz="1382">
              <a:solidFill>
                <a:schemeClr val="dk1"/>
              </a:solidFill>
            </a:endParaRPr>
          </a:p>
          <a:p>
            <a:pPr marL="1371600" lvl="2" indent="-303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 sz="1382">
                <a:solidFill>
                  <a:schemeClr val="dk1"/>
                </a:solidFill>
              </a:rPr>
              <a:t>Address</a:t>
            </a:r>
            <a:endParaRPr sz="1382">
              <a:solidFill>
                <a:schemeClr val="dk1"/>
              </a:solidFill>
            </a:endParaRPr>
          </a:p>
          <a:p>
            <a:pPr marL="1371600" lvl="2" indent="-303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 sz="1382">
                <a:solidFill>
                  <a:schemeClr val="dk1"/>
                </a:solidFill>
              </a:rPr>
              <a:t>Last four digits of your social security number</a:t>
            </a:r>
            <a:endParaRPr sz="1382">
              <a:solidFill>
                <a:schemeClr val="dk1"/>
              </a:solidFill>
            </a:endParaRPr>
          </a:p>
          <a:p>
            <a:pPr marL="457200" lvl="0" indent="-32845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850">
                <a:solidFill>
                  <a:schemeClr val="dk1"/>
                </a:solidFill>
              </a:rPr>
              <a:t>Registering to vote online in another state: </a:t>
            </a:r>
            <a:endParaRPr sz="1850">
              <a:solidFill>
                <a:schemeClr val="dk1"/>
              </a:solidFill>
            </a:endParaRPr>
          </a:p>
          <a:p>
            <a:pPr marL="914400" lvl="1" indent="-303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382">
                <a:solidFill>
                  <a:schemeClr val="dk1"/>
                </a:solidFill>
              </a:rPr>
              <a:t>You can register to vote directly with your state’s online voter registration portal or through third party websites like </a:t>
            </a:r>
            <a:r>
              <a:rPr lang="en" sz="1382" u="sng">
                <a:solidFill>
                  <a:schemeClr val="hlink"/>
                </a:solidFill>
                <a:hlinkClick r:id="rId3"/>
              </a:rPr>
              <a:t>ALL IN to Vote </a:t>
            </a:r>
            <a:r>
              <a:rPr lang="en" sz="1382">
                <a:solidFill>
                  <a:schemeClr val="dk1"/>
                </a:solidFill>
              </a:rPr>
              <a:t>or </a:t>
            </a:r>
            <a:r>
              <a:rPr lang="en" sz="1382" u="sng">
                <a:solidFill>
                  <a:schemeClr val="hlink"/>
                </a:solidFill>
                <a:hlinkClick r:id="rId4"/>
              </a:rPr>
              <a:t>Vote.gov</a:t>
            </a:r>
            <a:r>
              <a:rPr lang="en" sz="1382">
                <a:solidFill>
                  <a:schemeClr val="dk1"/>
                </a:solidFill>
              </a:rPr>
              <a:t>. </a:t>
            </a:r>
            <a:endParaRPr sz="1382">
              <a:solidFill>
                <a:schemeClr val="dk1"/>
              </a:solidFill>
            </a:endParaRPr>
          </a:p>
        </p:txBody>
      </p:sp>
      <p:pic>
        <p:nvPicPr>
          <p:cNvPr id="92" name="Google Shape;92;p18" descr="QR code that takes you to the Ohio Secretary of State's voter registration tool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79913" y="159325"/>
            <a:ext cx="1419275" cy="14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5462563" y="1453225"/>
            <a:ext cx="18540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Ohio’s Voter Registration Portal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90" name="Google Shape;90;p18" descr="QR code that takes you to ALL IN to Vote's voter registration tool. 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48950" y="1728125"/>
            <a:ext cx="1419275" cy="14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/>
        </p:nvSpPr>
        <p:spPr>
          <a:xfrm>
            <a:off x="7337088" y="3065175"/>
            <a:ext cx="14430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ALL IN to Vote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94" name="Google Shape;94;p18" descr="QR code that takes you to the voter registration tool on Vote.gov. 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79924" y="3095100"/>
            <a:ext cx="1419275" cy="14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5668075" y="4362450"/>
            <a:ext cx="14430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Vote.gov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Voter Registration Process: Paper Card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553225" y="1152475"/>
            <a:ext cx="4672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>
                <a:solidFill>
                  <a:srgbClr val="000000"/>
                </a:solidFill>
              </a:rPr>
              <a:t>Registering to vote via paper card</a:t>
            </a:r>
            <a:endParaRPr>
              <a:solidFill>
                <a:srgbClr val="000000"/>
              </a:solidFill>
            </a:endParaRPr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If you do not have an Ohio identification or driver’s license with your voter registration address on it, you will likely need to register to vote with a paper voter registration card </a:t>
            </a:r>
            <a:endParaRPr>
              <a:solidFill>
                <a:srgbClr val="000000"/>
              </a:solidFill>
            </a:endParaRPr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You can print out a PDF version of Ohio’s voter registration card online (top QR code to the right)</a:t>
            </a:r>
            <a:endParaRPr>
              <a:solidFill>
                <a:srgbClr val="000000"/>
              </a:solidFill>
            </a:endParaRPr>
          </a:p>
          <a:p>
            <a:pPr marL="1371600" lvl="2" indent="-31083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■"/>
            </a:pPr>
            <a:r>
              <a:rPr lang="en">
                <a:solidFill>
                  <a:srgbClr val="000000"/>
                </a:solidFill>
              </a:rPr>
              <a:t>Copies can also be found in the UC Votes space in the undergraduate student government office in Steger 655</a:t>
            </a:r>
            <a:endParaRPr>
              <a:solidFill>
                <a:srgbClr val="000000"/>
              </a:solidFill>
            </a:endParaRPr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Once you complete your voter registration card, it should be mailed to or dropped off at your county’s Board of Elections or it can be dropped off at the </a:t>
            </a:r>
            <a:r>
              <a:rPr lang="en">
                <a:solidFill>
                  <a:schemeClr val="dk1"/>
                </a:solidFill>
              </a:rPr>
              <a:t>the undergraduate student government office in Steger 655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02" name="Google Shape;102;p19" descr="An image of Ohio's voter registration and information update form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475" y="1057975"/>
            <a:ext cx="2931358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 descr="QR code that takes you to Ohio's voter registration and information update form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4975" y="76149"/>
            <a:ext cx="897100" cy="8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7492900" y="228275"/>
            <a:ext cx="748500" cy="4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Scan to access form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Voter Registration Process: Paper Card (2)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553225" y="1152475"/>
            <a:ext cx="4672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>
                <a:solidFill>
                  <a:srgbClr val="000000"/>
                </a:solidFill>
              </a:rPr>
              <a:t>Ohio voter registration card: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Use blue or black ink only; boxes highlighted in red are required 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a box next to “I am”, next to #1, and #2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If you are a first-time voter, you will fill out numbers 3-8 and 11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You will only fill out 9 or 10 if you were previously registered to vote in Ohio with a different address or name 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#4: You should have written down your COUNTY and NOT USA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#6: This should be your birthday and not today’s date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#7: </a:t>
            </a:r>
            <a:r>
              <a:rPr lang="en">
                <a:solidFill>
                  <a:schemeClr val="dk1"/>
                </a:solidFill>
              </a:rPr>
              <a:t>Voters are encouraged to provide contact information in case something is wrong with the form (but this is not required)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#11: Signature should be replicable and entirely located within the box; today’s date should be listed below (not your birthday) </a:t>
            </a:r>
            <a:endParaRPr>
              <a:solidFill>
                <a:srgbClr val="000000"/>
              </a:solidFill>
            </a:endParaRPr>
          </a:p>
          <a:p>
            <a:pPr marL="914400" lvl="1" indent="-29749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Needs to be mailed to or dropped off at your county’s Board of Elections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11" name="Google Shape;111;p20" descr="An image of Ohio's voter registration and information update form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2475" y="1057975"/>
            <a:ext cx="2931358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 descr="QR code that takes you to Ohio's voter registration and information update form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4975" y="76149"/>
            <a:ext cx="897100" cy="8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/>
        </p:nvSpPr>
        <p:spPr>
          <a:xfrm>
            <a:off x="7492900" y="228275"/>
            <a:ext cx="748500" cy="4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Scan to access form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Voter Registration Process: Paper Card (3)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91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/>
          </a:bodyPr>
          <a:lstStyle/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>
                <a:solidFill>
                  <a:srgbClr val="000000"/>
                </a:solidFill>
              </a:rPr>
              <a:t>Kentucky voter registration card:</a:t>
            </a:r>
            <a:endParaRPr>
              <a:solidFill>
                <a:srgbClr val="000000"/>
              </a:solidFill>
            </a:endParaRPr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Use blue or black ink only</a:t>
            </a:r>
            <a:endParaRPr>
              <a:solidFill>
                <a:srgbClr val="000000"/>
              </a:solidFill>
            </a:endParaRPr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Follow the numbers</a:t>
            </a:r>
            <a:endParaRPr>
              <a:solidFill>
                <a:srgbClr val="000000"/>
              </a:solidFill>
            </a:endParaRPr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#4: You must check female or male; make sure a birthday is listed instead of today’s date; there must be a social security number</a:t>
            </a:r>
            <a:endParaRPr>
              <a:solidFill>
                <a:srgbClr val="000000"/>
              </a:solidFill>
            </a:endParaRPr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#6: Primary elections are elections within political parties; Kentucky’s primary elections are closed, meaning you must be previously affiliated with a political party in order to vote in a primary election (however, if you don’t want to vote in Kentucky’s primary elections, you do not need to affiliate with a political party) </a:t>
            </a:r>
            <a:endParaRPr>
              <a:solidFill>
                <a:srgbClr val="000000"/>
              </a:solidFill>
            </a:endParaRPr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#7: Is your signature replicable and located completely within the signature box? Did you write down today’s date under their signature (NOT your birthday)? </a:t>
            </a:r>
            <a:endParaRPr>
              <a:solidFill>
                <a:srgbClr val="000000"/>
              </a:solidFill>
            </a:endParaRPr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Check #8: Consider serving as a poll worker; if you were previously registered in another state, you can check a box to have the State Board of Elections cancel your old voter registration </a:t>
            </a:r>
            <a:endParaRPr>
              <a:solidFill>
                <a:srgbClr val="000000"/>
              </a:solidFill>
            </a:endParaRPr>
          </a:p>
          <a:p>
            <a:pPr marL="914400" lvl="1" indent="-29083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○"/>
            </a:pPr>
            <a:r>
              <a:rPr lang="en">
                <a:solidFill>
                  <a:srgbClr val="000000"/>
                </a:solidFill>
              </a:rPr>
              <a:t>Fold the form in half, close it with tape, add a stamp, and put it in the mail! The address is already listed on the back. 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20" name="Google Shape;120;p21" descr="An image of Kentucky's voter registration form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5737" y="1116950"/>
            <a:ext cx="2672650" cy="348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 descr="QR code that takes you to Kentucky's voter registration application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8525" y="190638"/>
            <a:ext cx="827076" cy="82707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 txBox="1"/>
          <p:nvPr/>
        </p:nvSpPr>
        <p:spPr>
          <a:xfrm>
            <a:off x="7445600" y="292938"/>
            <a:ext cx="748500" cy="4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Scan to access form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dbba8a9c-9e74-44d0-9a4a-53275ce14769">
      <Terms xmlns="http://schemas.microsoft.com/office/infopath/2007/PartnerControls"/>
    </lcf76f155ced4ddcb4097134ff3c332f>
    <_ip_UnifiedCompliancePolicyProperties xmlns="http://schemas.microsoft.com/sharepoint/v3" xsi:nil="true"/>
    <TaxCatchAll xmlns="8be56858-bf0c-43d6-954d-be7222281d2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9504A35BB07C4EBA0032BE9335EC58" ma:contentTypeVersion="21" ma:contentTypeDescription="Create a new document." ma:contentTypeScope="" ma:versionID="bb71ed35645feb1a133e886fa878cee8">
  <xsd:schema xmlns:xsd="http://www.w3.org/2001/XMLSchema" xmlns:xs="http://www.w3.org/2001/XMLSchema" xmlns:p="http://schemas.microsoft.com/office/2006/metadata/properties" xmlns:ns1="http://schemas.microsoft.com/sharepoint/v3" xmlns:ns2="2c1dc1d8-2332-4888-bbbc-9b868549218c" xmlns:ns3="dbba8a9c-9e74-44d0-9a4a-53275ce14769" xmlns:ns4="8be56858-bf0c-43d6-954d-be7222281d29" targetNamespace="http://schemas.microsoft.com/office/2006/metadata/properties" ma:root="true" ma:fieldsID="a557dff2f1ee93b49d9f6a2eae33b6fa" ns1:_="" ns2:_="" ns3:_="" ns4:_="">
    <xsd:import namespace="http://schemas.microsoft.com/sharepoint/v3"/>
    <xsd:import namespace="2c1dc1d8-2332-4888-bbbc-9b868549218c"/>
    <xsd:import namespace="dbba8a9c-9e74-44d0-9a4a-53275ce14769"/>
    <xsd:import namespace="8be56858-bf0c-43d6-954d-be7222281d2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1dc1d8-2332-4888-bbbc-9b86854921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ba8a9c-9e74-44d0-9a4a-53275ce14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e7ed257-b896-4b55-84f7-2c4d79b9c3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e56858-bf0c-43d6-954d-be7222281d29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19ce5f05-4d70-4634-b247-97fbd61a91e7}" ma:internalName="TaxCatchAll" ma:showField="CatchAllData" ma:web="2c1dc1d8-2332-4888-bbbc-9b86854921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6B129F-37AA-49C3-83FC-2CDDFA9142E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dbba8a9c-9e74-44d0-9a4a-53275ce14769"/>
    <ds:schemaRef ds:uri="8be56858-bf0c-43d6-954d-be7222281d29"/>
  </ds:schemaRefs>
</ds:datastoreItem>
</file>

<file path=customXml/itemProps2.xml><?xml version="1.0" encoding="utf-8"?>
<ds:datastoreItem xmlns:ds="http://schemas.openxmlformats.org/officeDocument/2006/customXml" ds:itemID="{A895FDE2-E92A-49D5-9914-82C8B12EB2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EB27C4-7190-480B-8A10-553B7C5AF0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c1dc1d8-2332-4888-bbbc-9b868549218c"/>
    <ds:schemaRef ds:uri="dbba8a9c-9e74-44d0-9a4a-53275ce14769"/>
    <ds:schemaRef ds:uri="8be56858-bf0c-43d6-954d-be7222281d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2534</Words>
  <Application>Microsoft Office PowerPoint</Application>
  <PresentationFormat>On-screen Show (16:9)</PresentationFormat>
  <Paragraphs>191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Simple Light</vt:lpstr>
      <vt:lpstr>Becoming Ballot-Ready</vt:lpstr>
      <vt:lpstr>Objectives</vt:lpstr>
      <vt:lpstr>1. Check Your Registration Status</vt:lpstr>
      <vt:lpstr>Check Your Voter Registration Status</vt:lpstr>
      <vt:lpstr>2. Register to Vote</vt:lpstr>
      <vt:lpstr>Voter Registration Process: Online</vt:lpstr>
      <vt:lpstr>Voter Registration Process: Paper Card</vt:lpstr>
      <vt:lpstr>Voter Registration Process: Paper Card (2)</vt:lpstr>
      <vt:lpstr>Voter Registration Process: Paper Card (3)</vt:lpstr>
      <vt:lpstr>Voter Registration FAQs</vt:lpstr>
      <vt:lpstr>3. Choose Voting  Method &amp; Voter ID</vt:lpstr>
      <vt:lpstr>Early Voting</vt:lpstr>
      <vt:lpstr>Voting by Mail</vt:lpstr>
      <vt:lpstr>Voting by Mail (2)</vt:lpstr>
      <vt:lpstr>Voting by Mail (3)</vt:lpstr>
      <vt:lpstr>Voting On Election Day</vt:lpstr>
      <vt:lpstr>Voter Identification</vt:lpstr>
      <vt:lpstr>Voter Identification (2)</vt:lpstr>
      <vt:lpstr>4. Voter Education</vt:lpstr>
      <vt:lpstr>UC Votes Website</vt:lpstr>
      <vt:lpstr>Nonpartisan Voter Guides</vt:lpstr>
      <vt:lpstr>Sample Ballots</vt:lpstr>
      <vt:lpstr>Conclusion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Lanser, Keith (lanserkh)</cp:lastModifiedBy>
  <cp:revision>14</cp:revision>
  <dcterms:modified xsi:type="dcterms:W3CDTF">2026-08-28T16:51:10Z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0x010100F09504A35BB07C4EBA0032BE9335EC58</vt:lpwstr>
  </property>
  <property fmtid="{D5CDD505-2E9C-101B-9397-08002B2CF9AE}" pid="3" name="MediaServiceImageTags">
    <vt:lpwstr/>
  </property>
</Properties>
</file>